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6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>
        <p:scale>
          <a:sx n="104" d="100"/>
          <a:sy n="104" d="100"/>
        </p:scale>
        <p:origin x="8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968534-9113-4350-94E7-312BE1C8294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9185C0-C348-4B58-BC5A-325760E98F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Extracted data using the Yelp API to get the relevant data needed for the analysis</a:t>
          </a:r>
        </a:p>
      </dgm:t>
    </dgm:pt>
    <dgm:pt modelId="{A169E4C9-992B-471C-A214-EB2D3F478683}" type="parTrans" cxnId="{9CA53FC1-0EFB-45F1-ADE8-5CEF4AE48444}">
      <dgm:prSet/>
      <dgm:spPr/>
      <dgm:t>
        <a:bodyPr/>
        <a:lstStyle/>
        <a:p>
          <a:endParaRPr lang="en-US"/>
        </a:p>
      </dgm:t>
    </dgm:pt>
    <dgm:pt modelId="{9EC0B421-275D-4A78-9E2C-6EC379E3B70B}" type="sibTrans" cxnId="{9CA53FC1-0EFB-45F1-ADE8-5CEF4AE484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70628F-4F1E-49F5-9504-2E4428E213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Dataset includes Name, Rating, Review count, and Address of popular coffee shops in NYC</a:t>
          </a:r>
        </a:p>
      </dgm:t>
    </dgm:pt>
    <dgm:pt modelId="{C1E5F9E2-D814-42A9-BF27-6BC455B2D402}" type="parTrans" cxnId="{19684A40-FBB3-4B75-A20F-697E14D2F198}">
      <dgm:prSet/>
      <dgm:spPr/>
      <dgm:t>
        <a:bodyPr/>
        <a:lstStyle/>
        <a:p>
          <a:endParaRPr lang="en-US"/>
        </a:p>
      </dgm:t>
    </dgm:pt>
    <dgm:pt modelId="{BB151A52-BDD8-402C-A010-9C2573B0A8D6}" type="sibTrans" cxnId="{19684A40-FBB3-4B75-A20F-697E14D2F198}">
      <dgm:prSet/>
      <dgm:spPr/>
      <dgm:t>
        <a:bodyPr/>
        <a:lstStyle/>
        <a:p>
          <a:endParaRPr lang="en-US"/>
        </a:p>
      </dgm:t>
    </dgm:pt>
    <dgm:pt modelId="{C62F8D49-7D7C-4A05-9AAC-28A4175107CE}" type="pres">
      <dgm:prSet presAssocID="{8D968534-9113-4350-94E7-312BE1C8294A}" presName="root" presStyleCnt="0">
        <dgm:presLayoutVars>
          <dgm:dir/>
          <dgm:resizeHandles val="exact"/>
        </dgm:presLayoutVars>
      </dgm:prSet>
      <dgm:spPr/>
    </dgm:pt>
    <dgm:pt modelId="{6CE33581-B581-450A-BDB8-46858DA14FFB}" type="pres">
      <dgm:prSet presAssocID="{8D968534-9113-4350-94E7-312BE1C8294A}" presName="container" presStyleCnt="0">
        <dgm:presLayoutVars>
          <dgm:dir/>
          <dgm:resizeHandles val="exact"/>
        </dgm:presLayoutVars>
      </dgm:prSet>
      <dgm:spPr/>
    </dgm:pt>
    <dgm:pt modelId="{0CBC219B-6566-42C3-BEDB-16AA3510B332}" type="pres">
      <dgm:prSet presAssocID="{869185C0-C348-4B58-BC5A-325760E98F4C}" presName="compNode" presStyleCnt="0"/>
      <dgm:spPr/>
    </dgm:pt>
    <dgm:pt modelId="{CAD471FD-06DF-42C9-A77F-9E028F42E795}" type="pres">
      <dgm:prSet presAssocID="{869185C0-C348-4B58-BC5A-325760E98F4C}" presName="iconBgRect" presStyleLbl="bgShp" presStyleIdx="0" presStyleCnt="2"/>
      <dgm:spPr/>
    </dgm:pt>
    <dgm:pt modelId="{BCD1D9F4-E12C-4CB1-BAAA-3400674B1834}" type="pres">
      <dgm:prSet presAssocID="{869185C0-C348-4B58-BC5A-325760E98F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A6CD1A6-AE61-4106-96B2-1745930BA744}" type="pres">
      <dgm:prSet presAssocID="{869185C0-C348-4B58-BC5A-325760E98F4C}" presName="spaceRect" presStyleCnt="0"/>
      <dgm:spPr/>
    </dgm:pt>
    <dgm:pt modelId="{165F993F-80CD-4307-B180-79E14BEAC528}" type="pres">
      <dgm:prSet presAssocID="{869185C0-C348-4B58-BC5A-325760E98F4C}" presName="textRect" presStyleLbl="revTx" presStyleIdx="0" presStyleCnt="2">
        <dgm:presLayoutVars>
          <dgm:chMax val="1"/>
          <dgm:chPref val="1"/>
        </dgm:presLayoutVars>
      </dgm:prSet>
      <dgm:spPr/>
    </dgm:pt>
    <dgm:pt modelId="{DC68BE92-8540-4FBE-AA4D-E9A907227895}" type="pres">
      <dgm:prSet presAssocID="{9EC0B421-275D-4A78-9E2C-6EC379E3B70B}" presName="sibTrans" presStyleLbl="sibTrans2D1" presStyleIdx="0" presStyleCnt="0"/>
      <dgm:spPr/>
    </dgm:pt>
    <dgm:pt modelId="{B7793EB7-416E-4D98-B42C-6EE56B67876D}" type="pres">
      <dgm:prSet presAssocID="{9170628F-4F1E-49F5-9504-2E4428E21334}" presName="compNode" presStyleCnt="0"/>
      <dgm:spPr/>
    </dgm:pt>
    <dgm:pt modelId="{80BBCB22-B8D8-4811-813D-C1F12E829354}" type="pres">
      <dgm:prSet presAssocID="{9170628F-4F1E-49F5-9504-2E4428E21334}" presName="iconBgRect" presStyleLbl="bgShp" presStyleIdx="1" presStyleCnt="2"/>
      <dgm:spPr/>
    </dgm:pt>
    <dgm:pt modelId="{59FD8DCD-06D9-4C59-B2D7-1D7195659986}" type="pres">
      <dgm:prSet presAssocID="{9170628F-4F1E-49F5-9504-2E4428E2133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DE6EDCE-59D5-4BF9-9B57-336064082BB4}" type="pres">
      <dgm:prSet presAssocID="{9170628F-4F1E-49F5-9504-2E4428E21334}" presName="spaceRect" presStyleCnt="0"/>
      <dgm:spPr/>
    </dgm:pt>
    <dgm:pt modelId="{76660616-FB1A-4967-858A-DD0D44A2327E}" type="pres">
      <dgm:prSet presAssocID="{9170628F-4F1E-49F5-9504-2E4428E2133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9684A40-FBB3-4B75-A20F-697E14D2F198}" srcId="{8D968534-9113-4350-94E7-312BE1C8294A}" destId="{9170628F-4F1E-49F5-9504-2E4428E21334}" srcOrd="1" destOrd="0" parTransId="{C1E5F9E2-D814-42A9-BF27-6BC455B2D402}" sibTransId="{BB151A52-BDD8-402C-A010-9C2573B0A8D6}"/>
    <dgm:cxn modelId="{390A7252-A742-4B9B-A923-AB9C8D5BB1B3}" type="presOf" srcId="{869185C0-C348-4B58-BC5A-325760E98F4C}" destId="{165F993F-80CD-4307-B180-79E14BEAC528}" srcOrd="0" destOrd="0" presId="urn:microsoft.com/office/officeart/2018/2/layout/IconCircleList"/>
    <dgm:cxn modelId="{28F5FF80-9291-440B-8370-1A51E2AC0B03}" type="presOf" srcId="{9170628F-4F1E-49F5-9504-2E4428E21334}" destId="{76660616-FB1A-4967-858A-DD0D44A2327E}" srcOrd="0" destOrd="0" presId="urn:microsoft.com/office/officeart/2018/2/layout/IconCircleList"/>
    <dgm:cxn modelId="{F36AAE81-985C-4140-8F73-490CFE71E19B}" type="presOf" srcId="{9EC0B421-275D-4A78-9E2C-6EC379E3B70B}" destId="{DC68BE92-8540-4FBE-AA4D-E9A907227895}" srcOrd="0" destOrd="0" presId="urn:microsoft.com/office/officeart/2018/2/layout/IconCircleList"/>
    <dgm:cxn modelId="{9CA53FC1-0EFB-45F1-ADE8-5CEF4AE48444}" srcId="{8D968534-9113-4350-94E7-312BE1C8294A}" destId="{869185C0-C348-4B58-BC5A-325760E98F4C}" srcOrd="0" destOrd="0" parTransId="{A169E4C9-992B-471C-A214-EB2D3F478683}" sibTransId="{9EC0B421-275D-4A78-9E2C-6EC379E3B70B}"/>
    <dgm:cxn modelId="{0E0548DC-72E4-4239-B458-AC761BEE22B0}" type="presOf" srcId="{8D968534-9113-4350-94E7-312BE1C8294A}" destId="{C62F8D49-7D7C-4A05-9AAC-28A4175107CE}" srcOrd="0" destOrd="0" presId="urn:microsoft.com/office/officeart/2018/2/layout/IconCircleList"/>
    <dgm:cxn modelId="{3B918B89-8827-4CE7-B616-60CDF55AFC0A}" type="presParOf" srcId="{C62F8D49-7D7C-4A05-9AAC-28A4175107CE}" destId="{6CE33581-B581-450A-BDB8-46858DA14FFB}" srcOrd="0" destOrd="0" presId="urn:microsoft.com/office/officeart/2018/2/layout/IconCircleList"/>
    <dgm:cxn modelId="{EFB51010-4257-4F24-AAE3-890C0498DF5F}" type="presParOf" srcId="{6CE33581-B581-450A-BDB8-46858DA14FFB}" destId="{0CBC219B-6566-42C3-BEDB-16AA3510B332}" srcOrd="0" destOrd="0" presId="urn:microsoft.com/office/officeart/2018/2/layout/IconCircleList"/>
    <dgm:cxn modelId="{4E1212F1-838C-4E2F-8EB2-E2BF21578783}" type="presParOf" srcId="{0CBC219B-6566-42C3-BEDB-16AA3510B332}" destId="{CAD471FD-06DF-42C9-A77F-9E028F42E795}" srcOrd="0" destOrd="0" presId="urn:microsoft.com/office/officeart/2018/2/layout/IconCircleList"/>
    <dgm:cxn modelId="{39082E75-63C2-4229-A379-054F92FAAF5D}" type="presParOf" srcId="{0CBC219B-6566-42C3-BEDB-16AA3510B332}" destId="{BCD1D9F4-E12C-4CB1-BAAA-3400674B1834}" srcOrd="1" destOrd="0" presId="urn:microsoft.com/office/officeart/2018/2/layout/IconCircleList"/>
    <dgm:cxn modelId="{1DA70579-AD4B-44D8-A8F5-AAF22F945175}" type="presParOf" srcId="{0CBC219B-6566-42C3-BEDB-16AA3510B332}" destId="{CA6CD1A6-AE61-4106-96B2-1745930BA744}" srcOrd="2" destOrd="0" presId="urn:microsoft.com/office/officeart/2018/2/layout/IconCircleList"/>
    <dgm:cxn modelId="{F6799259-4CAA-4277-935B-9A32FEA43BB8}" type="presParOf" srcId="{0CBC219B-6566-42C3-BEDB-16AA3510B332}" destId="{165F993F-80CD-4307-B180-79E14BEAC528}" srcOrd="3" destOrd="0" presId="urn:microsoft.com/office/officeart/2018/2/layout/IconCircleList"/>
    <dgm:cxn modelId="{A6D4EE95-5DB3-4E24-A99B-7D9F4E86B016}" type="presParOf" srcId="{6CE33581-B581-450A-BDB8-46858DA14FFB}" destId="{DC68BE92-8540-4FBE-AA4D-E9A907227895}" srcOrd="1" destOrd="0" presId="urn:microsoft.com/office/officeart/2018/2/layout/IconCircleList"/>
    <dgm:cxn modelId="{8B029FAC-5182-4334-AA27-E9423BA62F43}" type="presParOf" srcId="{6CE33581-B581-450A-BDB8-46858DA14FFB}" destId="{B7793EB7-416E-4D98-B42C-6EE56B67876D}" srcOrd="2" destOrd="0" presId="urn:microsoft.com/office/officeart/2018/2/layout/IconCircleList"/>
    <dgm:cxn modelId="{572F6C87-867F-4B1C-9FF8-DFDE927A6035}" type="presParOf" srcId="{B7793EB7-416E-4D98-B42C-6EE56B67876D}" destId="{80BBCB22-B8D8-4811-813D-C1F12E829354}" srcOrd="0" destOrd="0" presId="urn:microsoft.com/office/officeart/2018/2/layout/IconCircleList"/>
    <dgm:cxn modelId="{0D5879E8-1192-40BE-8247-0430D07459D7}" type="presParOf" srcId="{B7793EB7-416E-4D98-B42C-6EE56B67876D}" destId="{59FD8DCD-06D9-4C59-B2D7-1D7195659986}" srcOrd="1" destOrd="0" presId="urn:microsoft.com/office/officeart/2018/2/layout/IconCircleList"/>
    <dgm:cxn modelId="{C9B057D8-DD9C-433C-8B13-33707A6E7315}" type="presParOf" srcId="{B7793EB7-416E-4D98-B42C-6EE56B67876D}" destId="{5DE6EDCE-59D5-4BF9-9B57-336064082BB4}" srcOrd="2" destOrd="0" presId="urn:microsoft.com/office/officeart/2018/2/layout/IconCircleList"/>
    <dgm:cxn modelId="{B21F383B-4F0E-4932-8023-7A50DF5F783C}" type="presParOf" srcId="{B7793EB7-416E-4D98-B42C-6EE56B67876D}" destId="{76660616-FB1A-4967-858A-DD0D44A2327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6CECEA-6657-40DD-8518-D45B1C84CC7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F9C531-3153-4CE6-96E5-5E450E0BCC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Preprocessed the data</a:t>
          </a:r>
        </a:p>
      </dgm:t>
    </dgm:pt>
    <dgm:pt modelId="{7F19E0DA-76A3-4095-86A2-850BD3DFD994}" type="parTrans" cxnId="{37C044D3-84A2-4061-84ED-3614795C53CE}">
      <dgm:prSet/>
      <dgm:spPr/>
      <dgm:t>
        <a:bodyPr/>
        <a:lstStyle/>
        <a:p>
          <a:endParaRPr lang="en-US"/>
        </a:p>
      </dgm:t>
    </dgm:pt>
    <dgm:pt modelId="{71D893F4-3B16-4AEE-980F-E0C9BC7DAA90}" type="sibTrans" cxnId="{37C044D3-84A2-4061-84ED-3614795C53CE}">
      <dgm:prSet/>
      <dgm:spPr/>
      <dgm:t>
        <a:bodyPr/>
        <a:lstStyle/>
        <a:p>
          <a:endParaRPr lang="en-US"/>
        </a:p>
      </dgm:t>
    </dgm:pt>
    <dgm:pt modelId="{7A4FAEDB-B8B5-4922-A24B-814585DC68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Visually explored the dataset </a:t>
          </a:r>
          <a:r>
            <a:rPr lang="en-US" b="0" i="0" dirty="0"/>
            <a:t>analyzing ratings, reviews, review counts, and geographic distribution of coffee shops in NYC</a:t>
          </a:r>
          <a:endParaRPr lang="en-US" dirty="0"/>
        </a:p>
      </dgm:t>
    </dgm:pt>
    <dgm:pt modelId="{0B32E211-60D9-4C29-8D5B-2776062A76A5}" type="parTrans" cxnId="{3FCAD914-ACB0-45E9-9F9E-5E81FFB81CF3}">
      <dgm:prSet/>
      <dgm:spPr/>
      <dgm:t>
        <a:bodyPr/>
        <a:lstStyle/>
        <a:p>
          <a:endParaRPr lang="en-US"/>
        </a:p>
      </dgm:t>
    </dgm:pt>
    <dgm:pt modelId="{7546D0CC-6839-470C-84CC-F67E55170A41}" type="sibTrans" cxnId="{3FCAD914-ACB0-45E9-9F9E-5E81FFB81CF3}">
      <dgm:prSet/>
      <dgm:spPr/>
      <dgm:t>
        <a:bodyPr/>
        <a:lstStyle/>
        <a:p>
          <a:endParaRPr lang="en-US"/>
        </a:p>
      </dgm:t>
    </dgm:pt>
    <dgm:pt modelId="{B051113E-F004-4AF5-A668-7C5C8BBF1F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</a:t>
          </a:r>
          <a:r>
            <a:rPr lang="en-US" b="0" i="0"/>
            <a:t>dentified naming trends through text mining</a:t>
          </a:r>
          <a:endParaRPr lang="en-US"/>
        </a:p>
      </dgm:t>
    </dgm:pt>
    <dgm:pt modelId="{5A46D78D-311F-4ACB-A757-B0AF79FC30AF}" type="parTrans" cxnId="{8056EFAA-91EF-410D-9B5A-D9E37717A918}">
      <dgm:prSet/>
      <dgm:spPr/>
      <dgm:t>
        <a:bodyPr/>
        <a:lstStyle/>
        <a:p>
          <a:endParaRPr lang="en-US"/>
        </a:p>
      </dgm:t>
    </dgm:pt>
    <dgm:pt modelId="{79729F29-9C28-425D-AC96-8503C53EAA93}" type="sibTrans" cxnId="{8056EFAA-91EF-410D-9B5A-D9E37717A918}">
      <dgm:prSet/>
      <dgm:spPr/>
      <dgm:t>
        <a:bodyPr/>
        <a:lstStyle/>
        <a:p>
          <a:endParaRPr lang="en-US"/>
        </a:p>
      </dgm:t>
    </dgm:pt>
    <dgm:pt modelId="{808100CA-B8EE-4F35-A8CD-38CD803866C5}" type="pres">
      <dgm:prSet presAssocID="{626CECEA-6657-40DD-8518-D45B1C84CC7D}" presName="root" presStyleCnt="0">
        <dgm:presLayoutVars>
          <dgm:dir/>
          <dgm:resizeHandles val="exact"/>
        </dgm:presLayoutVars>
      </dgm:prSet>
      <dgm:spPr/>
    </dgm:pt>
    <dgm:pt modelId="{4052F603-A4A5-4177-A663-ACBFC57A9FCB}" type="pres">
      <dgm:prSet presAssocID="{36F9C531-3153-4CE6-96E5-5E450E0BCCEC}" presName="compNode" presStyleCnt="0"/>
      <dgm:spPr/>
    </dgm:pt>
    <dgm:pt modelId="{57177040-60AB-4673-8F73-FA9FA087583D}" type="pres">
      <dgm:prSet presAssocID="{36F9C531-3153-4CE6-96E5-5E450E0BCCEC}" presName="bgRect" presStyleLbl="bgShp" presStyleIdx="0" presStyleCnt="3"/>
      <dgm:spPr/>
    </dgm:pt>
    <dgm:pt modelId="{3B0818C4-09D8-434C-9908-198F27531A92}" type="pres">
      <dgm:prSet presAssocID="{36F9C531-3153-4CE6-96E5-5E450E0BCC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7763E7B-56FD-406B-9B0E-F558AF1F96BD}" type="pres">
      <dgm:prSet presAssocID="{36F9C531-3153-4CE6-96E5-5E450E0BCCEC}" presName="spaceRect" presStyleCnt="0"/>
      <dgm:spPr/>
    </dgm:pt>
    <dgm:pt modelId="{CC9F944C-E4CE-420C-88F6-D3ED40B052CB}" type="pres">
      <dgm:prSet presAssocID="{36F9C531-3153-4CE6-96E5-5E450E0BCCEC}" presName="parTx" presStyleLbl="revTx" presStyleIdx="0" presStyleCnt="3">
        <dgm:presLayoutVars>
          <dgm:chMax val="0"/>
          <dgm:chPref val="0"/>
        </dgm:presLayoutVars>
      </dgm:prSet>
      <dgm:spPr/>
    </dgm:pt>
    <dgm:pt modelId="{BD43368B-BE28-4704-9B10-6637D7D95FEF}" type="pres">
      <dgm:prSet presAssocID="{71D893F4-3B16-4AEE-980F-E0C9BC7DAA90}" presName="sibTrans" presStyleCnt="0"/>
      <dgm:spPr/>
    </dgm:pt>
    <dgm:pt modelId="{785C06A4-2FF0-48E6-B2BE-08EFBAD4D3CD}" type="pres">
      <dgm:prSet presAssocID="{7A4FAEDB-B8B5-4922-A24B-814585DC6801}" presName="compNode" presStyleCnt="0"/>
      <dgm:spPr/>
    </dgm:pt>
    <dgm:pt modelId="{084941C4-2D30-43D9-9D5B-4B330C2599AA}" type="pres">
      <dgm:prSet presAssocID="{7A4FAEDB-B8B5-4922-A24B-814585DC6801}" presName="bgRect" presStyleLbl="bgShp" presStyleIdx="1" presStyleCnt="3"/>
      <dgm:spPr/>
    </dgm:pt>
    <dgm:pt modelId="{6E88D834-AB35-452F-91B8-619E39321DA4}" type="pres">
      <dgm:prSet presAssocID="{7A4FAEDB-B8B5-4922-A24B-814585DC68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F4F3BA9-E1CD-4658-8CB7-F914D1A025BF}" type="pres">
      <dgm:prSet presAssocID="{7A4FAEDB-B8B5-4922-A24B-814585DC6801}" presName="spaceRect" presStyleCnt="0"/>
      <dgm:spPr/>
    </dgm:pt>
    <dgm:pt modelId="{6A321385-AE2A-4907-815B-93699140B8B6}" type="pres">
      <dgm:prSet presAssocID="{7A4FAEDB-B8B5-4922-A24B-814585DC6801}" presName="parTx" presStyleLbl="revTx" presStyleIdx="1" presStyleCnt="3">
        <dgm:presLayoutVars>
          <dgm:chMax val="0"/>
          <dgm:chPref val="0"/>
        </dgm:presLayoutVars>
      </dgm:prSet>
      <dgm:spPr/>
    </dgm:pt>
    <dgm:pt modelId="{762E09E2-C950-4918-A283-9E51689CC554}" type="pres">
      <dgm:prSet presAssocID="{7546D0CC-6839-470C-84CC-F67E55170A41}" presName="sibTrans" presStyleCnt="0"/>
      <dgm:spPr/>
    </dgm:pt>
    <dgm:pt modelId="{66F42FD6-021C-4FFA-9B33-063B5FAA295F}" type="pres">
      <dgm:prSet presAssocID="{B051113E-F004-4AF5-A668-7C5C8BBF1FCD}" presName="compNode" presStyleCnt="0"/>
      <dgm:spPr/>
    </dgm:pt>
    <dgm:pt modelId="{57A71DAA-048D-4576-8B46-DE0639BAEF2E}" type="pres">
      <dgm:prSet presAssocID="{B051113E-F004-4AF5-A668-7C5C8BBF1FCD}" presName="bgRect" presStyleLbl="bgShp" presStyleIdx="2" presStyleCnt="3"/>
      <dgm:spPr/>
    </dgm:pt>
    <dgm:pt modelId="{8B4B16AC-9A4A-4B55-9B14-870AD7CBAF55}" type="pres">
      <dgm:prSet presAssocID="{B051113E-F004-4AF5-A668-7C5C8BBF1F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5F4499E-F66A-4143-AA77-B773AF4D649E}" type="pres">
      <dgm:prSet presAssocID="{B051113E-F004-4AF5-A668-7C5C8BBF1FCD}" presName="spaceRect" presStyleCnt="0"/>
      <dgm:spPr/>
    </dgm:pt>
    <dgm:pt modelId="{0F91769E-C74C-439D-8244-34AB0CF68671}" type="pres">
      <dgm:prSet presAssocID="{B051113E-F004-4AF5-A668-7C5C8BBF1FC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FCAD914-ACB0-45E9-9F9E-5E81FFB81CF3}" srcId="{626CECEA-6657-40DD-8518-D45B1C84CC7D}" destId="{7A4FAEDB-B8B5-4922-A24B-814585DC6801}" srcOrd="1" destOrd="0" parTransId="{0B32E211-60D9-4C29-8D5B-2776062A76A5}" sibTransId="{7546D0CC-6839-470C-84CC-F67E55170A41}"/>
    <dgm:cxn modelId="{0E28287F-A02A-4CDE-A061-A1BE15A757DA}" type="presOf" srcId="{7A4FAEDB-B8B5-4922-A24B-814585DC6801}" destId="{6A321385-AE2A-4907-815B-93699140B8B6}" srcOrd="0" destOrd="0" presId="urn:microsoft.com/office/officeart/2018/2/layout/IconVerticalSolidList"/>
    <dgm:cxn modelId="{CAF1028A-DB37-42FF-83FA-B989406517EE}" type="presOf" srcId="{626CECEA-6657-40DD-8518-D45B1C84CC7D}" destId="{808100CA-B8EE-4F35-A8CD-38CD803866C5}" srcOrd="0" destOrd="0" presId="urn:microsoft.com/office/officeart/2018/2/layout/IconVerticalSolidList"/>
    <dgm:cxn modelId="{8056EFAA-91EF-410D-9B5A-D9E37717A918}" srcId="{626CECEA-6657-40DD-8518-D45B1C84CC7D}" destId="{B051113E-F004-4AF5-A668-7C5C8BBF1FCD}" srcOrd="2" destOrd="0" parTransId="{5A46D78D-311F-4ACB-A757-B0AF79FC30AF}" sibTransId="{79729F29-9C28-425D-AC96-8503C53EAA93}"/>
    <dgm:cxn modelId="{761D71C0-B14B-4591-957B-95A2D30558C7}" type="presOf" srcId="{36F9C531-3153-4CE6-96E5-5E450E0BCCEC}" destId="{CC9F944C-E4CE-420C-88F6-D3ED40B052CB}" srcOrd="0" destOrd="0" presId="urn:microsoft.com/office/officeart/2018/2/layout/IconVerticalSolidList"/>
    <dgm:cxn modelId="{CD722FD1-840A-4281-9CB8-DAC9ABB138D8}" type="presOf" srcId="{B051113E-F004-4AF5-A668-7C5C8BBF1FCD}" destId="{0F91769E-C74C-439D-8244-34AB0CF68671}" srcOrd="0" destOrd="0" presId="urn:microsoft.com/office/officeart/2018/2/layout/IconVerticalSolidList"/>
    <dgm:cxn modelId="{37C044D3-84A2-4061-84ED-3614795C53CE}" srcId="{626CECEA-6657-40DD-8518-D45B1C84CC7D}" destId="{36F9C531-3153-4CE6-96E5-5E450E0BCCEC}" srcOrd="0" destOrd="0" parTransId="{7F19E0DA-76A3-4095-86A2-850BD3DFD994}" sibTransId="{71D893F4-3B16-4AEE-980F-E0C9BC7DAA90}"/>
    <dgm:cxn modelId="{B2CB1090-059A-451D-AEED-9152194CD029}" type="presParOf" srcId="{808100CA-B8EE-4F35-A8CD-38CD803866C5}" destId="{4052F603-A4A5-4177-A663-ACBFC57A9FCB}" srcOrd="0" destOrd="0" presId="urn:microsoft.com/office/officeart/2018/2/layout/IconVerticalSolidList"/>
    <dgm:cxn modelId="{0D173806-D4D8-4EA8-9C49-60CA93389659}" type="presParOf" srcId="{4052F603-A4A5-4177-A663-ACBFC57A9FCB}" destId="{57177040-60AB-4673-8F73-FA9FA087583D}" srcOrd="0" destOrd="0" presId="urn:microsoft.com/office/officeart/2018/2/layout/IconVerticalSolidList"/>
    <dgm:cxn modelId="{A754EB92-6936-4709-B531-538F66FEE115}" type="presParOf" srcId="{4052F603-A4A5-4177-A663-ACBFC57A9FCB}" destId="{3B0818C4-09D8-434C-9908-198F27531A92}" srcOrd="1" destOrd="0" presId="urn:microsoft.com/office/officeart/2018/2/layout/IconVerticalSolidList"/>
    <dgm:cxn modelId="{D47CADB7-62AD-4FC3-8B43-7733EB613765}" type="presParOf" srcId="{4052F603-A4A5-4177-A663-ACBFC57A9FCB}" destId="{D7763E7B-56FD-406B-9B0E-F558AF1F96BD}" srcOrd="2" destOrd="0" presId="urn:microsoft.com/office/officeart/2018/2/layout/IconVerticalSolidList"/>
    <dgm:cxn modelId="{7CB53BDE-9401-4B98-BC68-D001996912A3}" type="presParOf" srcId="{4052F603-A4A5-4177-A663-ACBFC57A9FCB}" destId="{CC9F944C-E4CE-420C-88F6-D3ED40B052CB}" srcOrd="3" destOrd="0" presId="urn:microsoft.com/office/officeart/2018/2/layout/IconVerticalSolidList"/>
    <dgm:cxn modelId="{7A654CC0-70BC-422F-8659-CEDEBEB70DB5}" type="presParOf" srcId="{808100CA-B8EE-4F35-A8CD-38CD803866C5}" destId="{BD43368B-BE28-4704-9B10-6637D7D95FEF}" srcOrd="1" destOrd="0" presId="urn:microsoft.com/office/officeart/2018/2/layout/IconVerticalSolidList"/>
    <dgm:cxn modelId="{056AB3F8-3822-4692-BC2C-A382DC904297}" type="presParOf" srcId="{808100CA-B8EE-4F35-A8CD-38CD803866C5}" destId="{785C06A4-2FF0-48E6-B2BE-08EFBAD4D3CD}" srcOrd="2" destOrd="0" presId="urn:microsoft.com/office/officeart/2018/2/layout/IconVerticalSolidList"/>
    <dgm:cxn modelId="{6A346578-DF2B-4A8F-91A2-9D856DB3E2F1}" type="presParOf" srcId="{785C06A4-2FF0-48E6-B2BE-08EFBAD4D3CD}" destId="{084941C4-2D30-43D9-9D5B-4B330C2599AA}" srcOrd="0" destOrd="0" presId="urn:microsoft.com/office/officeart/2018/2/layout/IconVerticalSolidList"/>
    <dgm:cxn modelId="{23B1F033-D286-410F-9150-03A35B7C8914}" type="presParOf" srcId="{785C06A4-2FF0-48E6-B2BE-08EFBAD4D3CD}" destId="{6E88D834-AB35-452F-91B8-619E39321DA4}" srcOrd="1" destOrd="0" presId="urn:microsoft.com/office/officeart/2018/2/layout/IconVerticalSolidList"/>
    <dgm:cxn modelId="{71899AB2-4E7C-4DF9-A00A-0CC91F9D9925}" type="presParOf" srcId="{785C06A4-2FF0-48E6-B2BE-08EFBAD4D3CD}" destId="{8F4F3BA9-E1CD-4658-8CB7-F914D1A025BF}" srcOrd="2" destOrd="0" presId="urn:microsoft.com/office/officeart/2018/2/layout/IconVerticalSolidList"/>
    <dgm:cxn modelId="{BED5CAE2-27D1-4B54-A4D3-EC8505E52D96}" type="presParOf" srcId="{785C06A4-2FF0-48E6-B2BE-08EFBAD4D3CD}" destId="{6A321385-AE2A-4907-815B-93699140B8B6}" srcOrd="3" destOrd="0" presId="urn:microsoft.com/office/officeart/2018/2/layout/IconVerticalSolidList"/>
    <dgm:cxn modelId="{E74182A0-5017-4F27-AA47-8FD5AD2F47D8}" type="presParOf" srcId="{808100CA-B8EE-4F35-A8CD-38CD803866C5}" destId="{762E09E2-C950-4918-A283-9E51689CC554}" srcOrd="3" destOrd="0" presId="urn:microsoft.com/office/officeart/2018/2/layout/IconVerticalSolidList"/>
    <dgm:cxn modelId="{71D6DD44-8CA2-42C5-B3C4-91E85ACDEF24}" type="presParOf" srcId="{808100CA-B8EE-4F35-A8CD-38CD803866C5}" destId="{66F42FD6-021C-4FFA-9B33-063B5FAA295F}" srcOrd="4" destOrd="0" presId="urn:microsoft.com/office/officeart/2018/2/layout/IconVerticalSolidList"/>
    <dgm:cxn modelId="{4DD994BA-B51D-4FEF-81E7-432B10C44288}" type="presParOf" srcId="{66F42FD6-021C-4FFA-9B33-063B5FAA295F}" destId="{57A71DAA-048D-4576-8B46-DE0639BAEF2E}" srcOrd="0" destOrd="0" presId="urn:microsoft.com/office/officeart/2018/2/layout/IconVerticalSolidList"/>
    <dgm:cxn modelId="{839F344F-760C-4A77-9021-FC336D261B79}" type="presParOf" srcId="{66F42FD6-021C-4FFA-9B33-063B5FAA295F}" destId="{8B4B16AC-9A4A-4B55-9B14-870AD7CBAF55}" srcOrd="1" destOrd="0" presId="urn:microsoft.com/office/officeart/2018/2/layout/IconVerticalSolidList"/>
    <dgm:cxn modelId="{80C90F99-FA5E-407F-B6E1-5491D5C619A5}" type="presParOf" srcId="{66F42FD6-021C-4FFA-9B33-063B5FAA295F}" destId="{75F4499E-F66A-4143-AA77-B773AF4D649E}" srcOrd="2" destOrd="0" presId="urn:microsoft.com/office/officeart/2018/2/layout/IconVerticalSolidList"/>
    <dgm:cxn modelId="{B9FCB08E-E81C-443E-B6C4-2960C927F3E4}" type="presParOf" srcId="{66F42FD6-021C-4FFA-9B33-063B5FAA295F}" destId="{0F91769E-C74C-439D-8244-34AB0CF686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D8C686-4295-4644-B55D-3707DE9661C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1EF30F-643E-4B0F-BE86-8E12B1079D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Location: consider opening the shop in Brooklyn rather than Manhattan</a:t>
          </a:r>
        </a:p>
      </dgm:t>
    </dgm:pt>
    <dgm:pt modelId="{F3124D3C-EEAA-409A-AAE0-28327AA18A1B}" type="parTrans" cxnId="{D8F05A34-ED36-4843-9EB4-083F247B76F4}">
      <dgm:prSet/>
      <dgm:spPr/>
      <dgm:t>
        <a:bodyPr/>
        <a:lstStyle/>
        <a:p>
          <a:endParaRPr lang="en-US"/>
        </a:p>
      </dgm:t>
    </dgm:pt>
    <dgm:pt modelId="{84EE3C79-D0C7-4F56-BE16-E1C6C47C9083}" type="sibTrans" cxnId="{D8F05A34-ED36-4843-9EB4-083F247B76F4}">
      <dgm:prSet/>
      <dgm:spPr/>
      <dgm:t>
        <a:bodyPr/>
        <a:lstStyle/>
        <a:p>
          <a:endParaRPr lang="en-US"/>
        </a:p>
      </dgm:t>
    </dgm:pt>
    <dgm:pt modelId="{4E3976FA-87ED-456D-8490-E8379B781D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the uniqueness of branding</a:t>
          </a:r>
        </a:p>
      </dgm:t>
    </dgm:pt>
    <dgm:pt modelId="{3B2766B9-03AB-4225-8E7B-ADC51DCD9A03}" type="parTrans" cxnId="{48D42CE5-5399-4BB8-A196-03C5BF7AE86D}">
      <dgm:prSet/>
      <dgm:spPr/>
      <dgm:t>
        <a:bodyPr/>
        <a:lstStyle/>
        <a:p>
          <a:endParaRPr lang="en-US"/>
        </a:p>
      </dgm:t>
    </dgm:pt>
    <dgm:pt modelId="{A6ED8D0C-F2A2-4EF4-B55E-F0943AC58A25}" type="sibTrans" cxnId="{48D42CE5-5399-4BB8-A196-03C5BF7AE86D}">
      <dgm:prSet/>
      <dgm:spPr/>
      <dgm:t>
        <a:bodyPr/>
        <a:lstStyle/>
        <a:p>
          <a:endParaRPr lang="en-US"/>
        </a:p>
      </dgm:t>
    </dgm:pt>
    <dgm:pt modelId="{B3633E82-82BB-40B1-BC00-22030C8CC2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Importance of customer satisfaction. Use text analysis by identifying most popular trends and implement them in the new business</a:t>
          </a:r>
        </a:p>
      </dgm:t>
    </dgm:pt>
    <dgm:pt modelId="{A641B2D5-EF29-4A71-96BB-E8C601EEA0B8}" type="parTrans" cxnId="{BB99EBD6-E56B-43A0-BECE-1B473B0A3329}">
      <dgm:prSet/>
      <dgm:spPr/>
      <dgm:t>
        <a:bodyPr/>
        <a:lstStyle/>
        <a:p>
          <a:endParaRPr lang="en-US"/>
        </a:p>
      </dgm:t>
    </dgm:pt>
    <dgm:pt modelId="{A506052D-3482-48CB-9475-FEE47C523B39}" type="sibTrans" cxnId="{BB99EBD6-E56B-43A0-BECE-1B473B0A3329}">
      <dgm:prSet/>
      <dgm:spPr/>
      <dgm:t>
        <a:bodyPr/>
        <a:lstStyle/>
        <a:p>
          <a:endParaRPr lang="en-US"/>
        </a:p>
      </dgm:t>
    </dgm:pt>
    <dgm:pt modelId="{EEB9C87C-4A98-41E3-8D75-688B6422A925}" type="pres">
      <dgm:prSet presAssocID="{ACD8C686-4295-4644-B55D-3707DE9661CA}" presName="root" presStyleCnt="0">
        <dgm:presLayoutVars>
          <dgm:dir/>
          <dgm:resizeHandles val="exact"/>
        </dgm:presLayoutVars>
      </dgm:prSet>
      <dgm:spPr/>
    </dgm:pt>
    <dgm:pt modelId="{5F3D5D22-BD61-4345-B907-107E5EE1A996}" type="pres">
      <dgm:prSet presAssocID="{4B1EF30F-643E-4B0F-BE86-8E12B1079DC3}" presName="compNode" presStyleCnt="0"/>
      <dgm:spPr/>
    </dgm:pt>
    <dgm:pt modelId="{8576924F-3810-4B72-8078-89790565F996}" type="pres">
      <dgm:prSet presAssocID="{4B1EF30F-643E-4B0F-BE86-8E12B1079DC3}" presName="bgRect" presStyleLbl="bgShp" presStyleIdx="0" presStyleCnt="3"/>
      <dgm:spPr/>
    </dgm:pt>
    <dgm:pt modelId="{EE59B9D3-CF84-4B8F-8AE2-258F7322D85A}" type="pres">
      <dgm:prSet presAssocID="{4B1EF30F-643E-4B0F-BE86-8E12B1079D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A4977ED-9795-47C9-B9BF-5616288F4613}" type="pres">
      <dgm:prSet presAssocID="{4B1EF30F-643E-4B0F-BE86-8E12B1079DC3}" presName="spaceRect" presStyleCnt="0"/>
      <dgm:spPr/>
    </dgm:pt>
    <dgm:pt modelId="{5E403D37-B032-4556-9CE4-289F273D39A6}" type="pres">
      <dgm:prSet presAssocID="{4B1EF30F-643E-4B0F-BE86-8E12B1079DC3}" presName="parTx" presStyleLbl="revTx" presStyleIdx="0" presStyleCnt="3">
        <dgm:presLayoutVars>
          <dgm:chMax val="0"/>
          <dgm:chPref val="0"/>
        </dgm:presLayoutVars>
      </dgm:prSet>
      <dgm:spPr/>
    </dgm:pt>
    <dgm:pt modelId="{C0EE4CC6-84A1-4F44-9339-549A05F6E078}" type="pres">
      <dgm:prSet presAssocID="{84EE3C79-D0C7-4F56-BE16-E1C6C47C9083}" presName="sibTrans" presStyleCnt="0"/>
      <dgm:spPr/>
    </dgm:pt>
    <dgm:pt modelId="{DCF65280-5F30-42C8-9C94-6F08799ADFC9}" type="pres">
      <dgm:prSet presAssocID="{4E3976FA-87ED-456D-8490-E8379B781D6D}" presName="compNode" presStyleCnt="0"/>
      <dgm:spPr/>
    </dgm:pt>
    <dgm:pt modelId="{67923887-0FD3-4009-BB22-19199B159C04}" type="pres">
      <dgm:prSet presAssocID="{4E3976FA-87ED-456D-8490-E8379B781D6D}" presName="bgRect" presStyleLbl="bgShp" presStyleIdx="1" presStyleCnt="3"/>
      <dgm:spPr/>
    </dgm:pt>
    <dgm:pt modelId="{D6B479E9-67B5-4F8F-8365-15D9515B3607}" type="pres">
      <dgm:prSet presAssocID="{4E3976FA-87ED-456D-8490-E8379B781D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0EBB7C6-5BA6-477A-A275-17C2AC77D716}" type="pres">
      <dgm:prSet presAssocID="{4E3976FA-87ED-456D-8490-E8379B781D6D}" presName="spaceRect" presStyleCnt="0"/>
      <dgm:spPr/>
    </dgm:pt>
    <dgm:pt modelId="{167A7B28-27DC-4D90-9C39-1BFDD3A53667}" type="pres">
      <dgm:prSet presAssocID="{4E3976FA-87ED-456D-8490-E8379B781D6D}" presName="parTx" presStyleLbl="revTx" presStyleIdx="1" presStyleCnt="3">
        <dgm:presLayoutVars>
          <dgm:chMax val="0"/>
          <dgm:chPref val="0"/>
        </dgm:presLayoutVars>
      </dgm:prSet>
      <dgm:spPr/>
    </dgm:pt>
    <dgm:pt modelId="{6DFE3ECF-8C5D-4036-8900-F1003D527E62}" type="pres">
      <dgm:prSet presAssocID="{A6ED8D0C-F2A2-4EF4-B55E-F0943AC58A25}" presName="sibTrans" presStyleCnt="0"/>
      <dgm:spPr/>
    </dgm:pt>
    <dgm:pt modelId="{B36F6AA6-90F6-4B0C-8AC7-198CFA85389F}" type="pres">
      <dgm:prSet presAssocID="{B3633E82-82BB-40B1-BC00-22030C8CC2CB}" presName="compNode" presStyleCnt="0"/>
      <dgm:spPr/>
    </dgm:pt>
    <dgm:pt modelId="{C9D929A8-9000-494E-A0EC-0BD3BCAA5CB5}" type="pres">
      <dgm:prSet presAssocID="{B3633E82-82BB-40B1-BC00-22030C8CC2CB}" presName="bgRect" presStyleLbl="bgShp" presStyleIdx="2" presStyleCnt="3"/>
      <dgm:spPr/>
    </dgm:pt>
    <dgm:pt modelId="{999B1967-89A8-4705-9CD4-45C36C1AF4F8}" type="pres">
      <dgm:prSet presAssocID="{B3633E82-82BB-40B1-BC00-22030C8CC2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E2978C83-0B58-4282-BB6C-08B98AFEA955}" type="pres">
      <dgm:prSet presAssocID="{B3633E82-82BB-40B1-BC00-22030C8CC2CB}" presName="spaceRect" presStyleCnt="0"/>
      <dgm:spPr/>
    </dgm:pt>
    <dgm:pt modelId="{657F3498-4F61-4252-A72F-BF8FC274E515}" type="pres">
      <dgm:prSet presAssocID="{B3633E82-82BB-40B1-BC00-22030C8CC2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E52233-7ED3-4A92-80AD-B61741FA5AE2}" type="presOf" srcId="{B3633E82-82BB-40B1-BC00-22030C8CC2CB}" destId="{657F3498-4F61-4252-A72F-BF8FC274E515}" srcOrd="0" destOrd="0" presId="urn:microsoft.com/office/officeart/2018/2/layout/IconVerticalSolidList"/>
    <dgm:cxn modelId="{D8F05A34-ED36-4843-9EB4-083F247B76F4}" srcId="{ACD8C686-4295-4644-B55D-3707DE9661CA}" destId="{4B1EF30F-643E-4B0F-BE86-8E12B1079DC3}" srcOrd="0" destOrd="0" parTransId="{F3124D3C-EEAA-409A-AAE0-28327AA18A1B}" sibTransId="{84EE3C79-D0C7-4F56-BE16-E1C6C47C9083}"/>
    <dgm:cxn modelId="{FAEEA137-EA28-4828-A89E-87ADF8F3C02A}" type="presOf" srcId="{4E3976FA-87ED-456D-8490-E8379B781D6D}" destId="{167A7B28-27DC-4D90-9C39-1BFDD3A53667}" srcOrd="0" destOrd="0" presId="urn:microsoft.com/office/officeart/2018/2/layout/IconVerticalSolidList"/>
    <dgm:cxn modelId="{0926668C-F87C-4AA8-8016-A9404E2E2F84}" type="presOf" srcId="{4B1EF30F-643E-4B0F-BE86-8E12B1079DC3}" destId="{5E403D37-B032-4556-9CE4-289F273D39A6}" srcOrd="0" destOrd="0" presId="urn:microsoft.com/office/officeart/2018/2/layout/IconVerticalSolidList"/>
    <dgm:cxn modelId="{BB99EBD6-E56B-43A0-BECE-1B473B0A3329}" srcId="{ACD8C686-4295-4644-B55D-3707DE9661CA}" destId="{B3633E82-82BB-40B1-BC00-22030C8CC2CB}" srcOrd="2" destOrd="0" parTransId="{A641B2D5-EF29-4A71-96BB-E8C601EEA0B8}" sibTransId="{A506052D-3482-48CB-9475-FEE47C523B39}"/>
    <dgm:cxn modelId="{48D42CE5-5399-4BB8-A196-03C5BF7AE86D}" srcId="{ACD8C686-4295-4644-B55D-3707DE9661CA}" destId="{4E3976FA-87ED-456D-8490-E8379B781D6D}" srcOrd="1" destOrd="0" parTransId="{3B2766B9-03AB-4225-8E7B-ADC51DCD9A03}" sibTransId="{A6ED8D0C-F2A2-4EF4-B55E-F0943AC58A25}"/>
    <dgm:cxn modelId="{E2AC77FD-C53B-476C-A3CF-7288DFB78AC2}" type="presOf" srcId="{ACD8C686-4295-4644-B55D-3707DE9661CA}" destId="{EEB9C87C-4A98-41E3-8D75-688B6422A925}" srcOrd="0" destOrd="0" presId="urn:microsoft.com/office/officeart/2018/2/layout/IconVerticalSolidList"/>
    <dgm:cxn modelId="{CDC78C61-4E6A-4442-AD3C-CE428296812F}" type="presParOf" srcId="{EEB9C87C-4A98-41E3-8D75-688B6422A925}" destId="{5F3D5D22-BD61-4345-B907-107E5EE1A996}" srcOrd="0" destOrd="0" presId="urn:microsoft.com/office/officeart/2018/2/layout/IconVerticalSolidList"/>
    <dgm:cxn modelId="{928A3EAF-0F2A-4CAA-A57B-DB98B641DCB1}" type="presParOf" srcId="{5F3D5D22-BD61-4345-B907-107E5EE1A996}" destId="{8576924F-3810-4B72-8078-89790565F996}" srcOrd="0" destOrd="0" presId="urn:microsoft.com/office/officeart/2018/2/layout/IconVerticalSolidList"/>
    <dgm:cxn modelId="{1F9A0112-F526-4689-A808-5AB4B8F3B21A}" type="presParOf" srcId="{5F3D5D22-BD61-4345-B907-107E5EE1A996}" destId="{EE59B9D3-CF84-4B8F-8AE2-258F7322D85A}" srcOrd="1" destOrd="0" presId="urn:microsoft.com/office/officeart/2018/2/layout/IconVerticalSolidList"/>
    <dgm:cxn modelId="{48045816-7B92-4DE3-A805-2685A8A3EA84}" type="presParOf" srcId="{5F3D5D22-BD61-4345-B907-107E5EE1A996}" destId="{6A4977ED-9795-47C9-B9BF-5616288F4613}" srcOrd="2" destOrd="0" presId="urn:microsoft.com/office/officeart/2018/2/layout/IconVerticalSolidList"/>
    <dgm:cxn modelId="{94347AAF-2699-4322-818C-D7BCF6C28FD8}" type="presParOf" srcId="{5F3D5D22-BD61-4345-B907-107E5EE1A996}" destId="{5E403D37-B032-4556-9CE4-289F273D39A6}" srcOrd="3" destOrd="0" presId="urn:microsoft.com/office/officeart/2018/2/layout/IconVerticalSolidList"/>
    <dgm:cxn modelId="{D53083EE-B241-41F1-99CE-28EEE44D5E96}" type="presParOf" srcId="{EEB9C87C-4A98-41E3-8D75-688B6422A925}" destId="{C0EE4CC6-84A1-4F44-9339-549A05F6E078}" srcOrd="1" destOrd="0" presId="urn:microsoft.com/office/officeart/2018/2/layout/IconVerticalSolidList"/>
    <dgm:cxn modelId="{F7910D6E-194F-4EBD-960D-F6562D02F5EC}" type="presParOf" srcId="{EEB9C87C-4A98-41E3-8D75-688B6422A925}" destId="{DCF65280-5F30-42C8-9C94-6F08799ADFC9}" srcOrd="2" destOrd="0" presId="urn:microsoft.com/office/officeart/2018/2/layout/IconVerticalSolidList"/>
    <dgm:cxn modelId="{0EA13DC4-4926-4CF4-BA77-647896763DD1}" type="presParOf" srcId="{DCF65280-5F30-42C8-9C94-6F08799ADFC9}" destId="{67923887-0FD3-4009-BB22-19199B159C04}" srcOrd="0" destOrd="0" presId="urn:microsoft.com/office/officeart/2018/2/layout/IconVerticalSolidList"/>
    <dgm:cxn modelId="{D6C6179F-38DF-4210-911F-FD094C2425CE}" type="presParOf" srcId="{DCF65280-5F30-42C8-9C94-6F08799ADFC9}" destId="{D6B479E9-67B5-4F8F-8365-15D9515B3607}" srcOrd="1" destOrd="0" presId="urn:microsoft.com/office/officeart/2018/2/layout/IconVerticalSolidList"/>
    <dgm:cxn modelId="{51CE15F1-556A-49AC-8173-5FFEA51DCFCC}" type="presParOf" srcId="{DCF65280-5F30-42C8-9C94-6F08799ADFC9}" destId="{F0EBB7C6-5BA6-477A-A275-17C2AC77D716}" srcOrd="2" destOrd="0" presId="urn:microsoft.com/office/officeart/2018/2/layout/IconVerticalSolidList"/>
    <dgm:cxn modelId="{15281811-55B5-41E7-8220-DA5CD808A0CD}" type="presParOf" srcId="{DCF65280-5F30-42C8-9C94-6F08799ADFC9}" destId="{167A7B28-27DC-4D90-9C39-1BFDD3A53667}" srcOrd="3" destOrd="0" presId="urn:microsoft.com/office/officeart/2018/2/layout/IconVerticalSolidList"/>
    <dgm:cxn modelId="{76E6DEAC-4D64-4EBE-9484-CACE8845B92B}" type="presParOf" srcId="{EEB9C87C-4A98-41E3-8D75-688B6422A925}" destId="{6DFE3ECF-8C5D-4036-8900-F1003D527E62}" srcOrd="3" destOrd="0" presId="urn:microsoft.com/office/officeart/2018/2/layout/IconVerticalSolidList"/>
    <dgm:cxn modelId="{58ED3ED5-60F8-4DC1-B17A-EFB2F31B163B}" type="presParOf" srcId="{EEB9C87C-4A98-41E3-8D75-688B6422A925}" destId="{B36F6AA6-90F6-4B0C-8AC7-198CFA85389F}" srcOrd="4" destOrd="0" presId="urn:microsoft.com/office/officeart/2018/2/layout/IconVerticalSolidList"/>
    <dgm:cxn modelId="{3FABBF89-8AAE-4677-A199-12E7F05EC1C8}" type="presParOf" srcId="{B36F6AA6-90F6-4B0C-8AC7-198CFA85389F}" destId="{C9D929A8-9000-494E-A0EC-0BD3BCAA5CB5}" srcOrd="0" destOrd="0" presId="urn:microsoft.com/office/officeart/2018/2/layout/IconVerticalSolidList"/>
    <dgm:cxn modelId="{1B4FB5C9-3935-4F04-896F-A2AA7AF8B292}" type="presParOf" srcId="{B36F6AA6-90F6-4B0C-8AC7-198CFA85389F}" destId="{999B1967-89A8-4705-9CD4-45C36C1AF4F8}" srcOrd="1" destOrd="0" presId="urn:microsoft.com/office/officeart/2018/2/layout/IconVerticalSolidList"/>
    <dgm:cxn modelId="{8D9F6857-37A2-47F5-9AE2-A36D877585FC}" type="presParOf" srcId="{B36F6AA6-90F6-4B0C-8AC7-198CFA85389F}" destId="{E2978C83-0B58-4282-BB6C-08B98AFEA955}" srcOrd="2" destOrd="0" presId="urn:microsoft.com/office/officeart/2018/2/layout/IconVerticalSolidList"/>
    <dgm:cxn modelId="{19B535B8-F6FC-4D4A-B941-20C34198AE82}" type="presParOf" srcId="{B36F6AA6-90F6-4B0C-8AC7-198CFA85389F}" destId="{657F3498-4F61-4252-A72F-BF8FC274E5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471FD-06DF-42C9-A77F-9E028F42E795}">
      <dsp:nvSpPr>
        <dsp:cNvPr id="0" name=""/>
        <dsp:cNvSpPr/>
      </dsp:nvSpPr>
      <dsp:spPr>
        <a:xfrm>
          <a:off x="134825" y="1232490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1D9F4-E12C-4CB1-BAAA-3400674B1834}">
      <dsp:nvSpPr>
        <dsp:cNvPr id="0" name=""/>
        <dsp:cNvSpPr/>
      </dsp:nvSpPr>
      <dsp:spPr>
        <a:xfrm>
          <a:off x="406966" y="1504631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F993F-80CD-4307-B180-79E14BEAC528}">
      <dsp:nvSpPr>
        <dsp:cNvPr id="0" name=""/>
        <dsp:cNvSpPr/>
      </dsp:nvSpPr>
      <dsp:spPr>
        <a:xfrm>
          <a:off x="1708430" y="1232490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Extracted data using the Yelp API to get the relevant data needed for the analysis</a:t>
          </a:r>
        </a:p>
      </dsp:txBody>
      <dsp:txXfrm>
        <a:off x="1708430" y="1232490"/>
        <a:ext cx="3054644" cy="1295909"/>
      </dsp:txXfrm>
    </dsp:sp>
    <dsp:sp modelId="{80BBCB22-B8D8-4811-813D-C1F12E829354}">
      <dsp:nvSpPr>
        <dsp:cNvPr id="0" name=""/>
        <dsp:cNvSpPr/>
      </dsp:nvSpPr>
      <dsp:spPr>
        <a:xfrm>
          <a:off x="5295324" y="1232490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D8DCD-06D9-4C59-B2D7-1D7195659986}">
      <dsp:nvSpPr>
        <dsp:cNvPr id="0" name=""/>
        <dsp:cNvSpPr/>
      </dsp:nvSpPr>
      <dsp:spPr>
        <a:xfrm>
          <a:off x="5567465" y="1504631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60616-FB1A-4967-858A-DD0D44A2327E}">
      <dsp:nvSpPr>
        <dsp:cNvPr id="0" name=""/>
        <dsp:cNvSpPr/>
      </dsp:nvSpPr>
      <dsp:spPr>
        <a:xfrm>
          <a:off x="6868929" y="1232490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Dataset includes Name, Rating, Review count, and Address of popular coffee shops in NYC</a:t>
          </a:r>
        </a:p>
      </dsp:txBody>
      <dsp:txXfrm>
        <a:off x="6868929" y="1232490"/>
        <a:ext cx="3054644" cy="1295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77040-60AB-4673-8F73-FA9FA087583D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818C4-09D8-434C-9908-198F27531A92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F944C-E4CE-420C-88F6-D3ED40B052CB}">
      <dsp:nvSpPr>
        <dsp:cNvPr id="0" name=""/>
        <dsp:cNvSpPr/>
      </dsp:nvSpPr>
      <dsp:spPr>
        <a:xfrm>
          <a:off x="1240791" y="459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Preprocessed the data</a:t>
          </a:r>
        </a:p>
      </dsp:txBody>
      <dsp:txXfrm>
        <a:off x="1240791" y="459"/>
        <a:ext cx="8817608" cy="1074277"/>
      </dsp:txXfrm>
    </dsp:sp>
    <dsp:sp modelId="{084941C4-2D30-43D9-9D5B-4B330C2599AA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8D834-AB35-452F-91B8-619E39321DA4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21385-AE2A-4907-815B-93699140B8B6}">
      <dsp:nvSpPr>
        <dsp:cNvPr id="0" name=""/>
        <dsp:cNvSpPr/>
      </dsp:nvSpPr>
      <dsp:spPr>
        <a:xfrm>
          <a:off x="1240791" y="1343306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Visually explored the dataset </a:t>
          </a:r>
          <a:r>
            <a:rPr lang="en-US" sz="2500" b="0" i="0" kern="1200" dirty="0"/>
            <a:t>analyzing ratings, reviews, review counts, and geographic distribution of coffee shops in NYC</a:t>
          </a:r>
          <a:endParaRPr lang="en-US" sz="2500" kern="1200" dirty="0"/>
        </a:p>
      </dsp:txBody>
      <dsp:txXfrm>
        <a:off x="1240791" y="1343306"/>
        <a:ext cx="8817608" cy="1074277"/>
      </dsp:txXfrm>
    </dsp:sp>
    <dsp:sp modelId="{57A71DAA-048D-4576-8B46-DE0639BAEF2E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B16AC-9A4A-4B55-9B14-870AD7CBAF55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1769E-C74C-439D-8244-34AB0CF68671}">
      <dsp:nvSpPr>
        <dsp:cNvPr id="0" name=""/>
        <dsp:cNvSpPr/>
      </dsp:nvSpPr>
      <dsp:spPr>
        <a:xfrm>
          <a:off x="1240791" y="2686153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</a:t>
          </a:r>
          <a:r>
            <a:rPr lang="en-US" sz="2500" b="0" i="0" kern="1200"/>
            <a:t>dentified naming trends through text mining</a:t>
          </a:r>
          <a:endParaRPr lang="en-US" sz="2500" kern="1200"/>
        </a:p>
      </dsp:txBody>
      <dsp:txXfrm>
        <a:off x="1240791" y="2686153"/>
        <a:ext cx="8817608" cy="10742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6924F-3810-4B72-8078-89790565F996}">
      <dsp:nvSpPr>
        <dsp:cNvPr id="0" name=""/>
        <dsp:cNvSpPr/>
      </dsp:nvSpPr>
      <dsp:spPr>
        <a:xfrm>
          <a:off x="0" y="459"/>
          <a:ext cx="5983606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9B9D3-CF84-4B8F-8AE2-258F7322D85A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03D37-B032-4556-9CE4-289F273D39A6}">
      <dsp:nvSpPr>
        <dsp:cNvPr id="0" name=""/>
        <dsp:cNvSpPr/>
      </dsp:nvSpPr>
      <dsp:spPr>
        <a:xfrm>
          <a:off x="1240791" y="459"/>
          <a:ext cx="4742814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Location: consider opening the shop in Brooklyn rather than Manhattan</a:t>
          </a:r>
        </a:p>
      </dsp:txBody>
      <dsp:txXfrm>
        <a:off x="1240791" y="459"/>
        <a:ext cx="4742814" cy="1074277"/>
      </dsp:txXfrm>
    </dsp:sp>
    <dsp:sp modelId="{67923887-0FD3-4009-BB22-19199B159C04}">
      <dsp:nvSpPr>
        <dsp:cNvPr id="0" name=""/>
        <dsp:cNvSpPr/>
      </dsp:nvSpPr>
      <dsp:spPr>
        <a:xfrm>
          <a:off x="0" y="1343306"/>
          <a:ext cx="5983606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479E9-67B5-4F8F-8365-15D9515B3607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A7B28-27DC-4D90-9C39-1BFDD3A53667}">
      <dsp:nvSpPr>
        <dsp:cNvPr id="0" name=""/>
        <dsp:cNvSpPr/>
      </dsp:nvSpPr>
      <dsp:spPr>
        <a:xfrm>
          <a:off x="1240791" y="1343306"/>
          <a:ext cx="4742814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the uniqueness of branding</a:t>
          </a:r>
        </a:p>
      </dsp:txBody>
      <dsp:txXfrm>
        <a:off x="1240791" y="1343306"/>
        <a:ext cx="4742814" cy="1074277"/>
      </dsp:txXfrm>
    </dsp:sp>
    <dsp:sp modelId="{C9D929A8-9000-494E-A0EC-0BD3BCAA5CB5}">
      <dsp:nvSpPr>
        <dsp:cNvPr id="0" name=""/>
        <dsp:cNvSpPr/>
      </dsp:nvSpPr>
      <dsp:spPr>
        <a:xfrm>
          <a:off x="0" y="2686153"/>
          <a:ext cx="5983606" cy="10742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B1967-89A8-4705-9CD4-45C36C1AF4F8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F3498-4F61-4252-A72F-BF8FC274E515}">
      <dsp:nvSpPr>
        <dsp:cNvPr id="0" name=""/>
        <dsp:cNvSpPr/>
      </dsp:nvSpPr>
      <dsp:spPr>
        <a:xfrm>
          <a:off x="1240791" y="2686153"/>
          <a:ext cx="4742814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Importance of customer satisfaction. Use text analysis by identifying most popular trends and implement them in the new business</a:t>
          </a:r>
        </a:p>
      </dsp:txBody>
      <dsp:txXfrm>
        <a:off x="1240791" y="2686153"/>
        <a:ext cx="4742814" cy="1074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0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0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2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5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7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3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3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4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2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98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access.com/city-roa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42633" TargetMode="External"/><Relationship Id="rId2" Type="http://schemas.openxmlformats.org/officeDocument/2006/relationships/image" Target="../media/image28.jpg!d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ffee-bar-1995010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www.pexels.com/photo/city-dark-new-york-bridge-6870/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treet with buildings and cars&#10;&#10;Description automatically generated">
            <a:extLst>
              <a:ext uri="{FF2B5EF4-FFF2-40B4-BE49-F238E27FC236}">
                <a16:creationId xmlns:a16="http://schemas.microsoft.com/office/drawing/2014/main" id="{BEE4E935-ABCC-EBE8-EDDA-82318F63A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72BA3-9002-50CE-0ED2-D3551119B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9D2F9-A4F6-377B-DEF2-04677F881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Kate Jorjoliani</a:t>
            </a:r>
          </a:p>
          <a:p>
            <a:r>
              <a:rPr lang="en-US">
                <a:solidFill>
                  <a:srgbClr val="FFFFFF"/>
                </a:solidFill>
              </a:rPr>
              <a:t>April 30, 2024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3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erson holding a cup of coffee&#10;&#10;Description automatically generated">
            <a:extLst>
              <a:ext uri="{FF2B5EF4-FFF2-40B4-BE49-F238E27FC236}">
                <a16:creationId xmlns:a16="http://schemas.microsoft.com/office/drawing/2014/main" id="{DE2F74A3-1837-4A40-1838-A775D66FF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65" b="786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58CBF-0337-1F8F-797D-9C193789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9B3D-F511-4553-2B90-87E22CB22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158916"/>
            <a:ext cx="10058400" cy="11958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200" cap="all" spc="200" dirty="0">
                <a:solidFill>
                  <a:schemeClr val="bg1"/>
                </a:solidFill>
              </a:rPr>
              <a:t>Questions?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3546D-B07C-67F9-4010-03CC346B3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228FF-A0D3-3967-27A7-AEA325779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477" r="5477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77E6B4-2BC4-76B0-D59E-96632483B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421" y="2110150"/>
            <a:ext cx="6893256" cy="429259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800" dirty="0"/>
              <a:t>We wish to open a coffee shop business in NYC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Need market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Objective: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Data Extraction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Data Exploration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Data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Conclusions/Recommendations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15AE3-B603-54C2-6053-D61D11111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8D0923-81B2-D93D-A4F2-B38C332503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4461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755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A8E3B-AC55-0F2A-6C9E-67274162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Data Exploration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88FFB-9A50-923F-F2B7-8B2589E195A4}"/>
              </a:ext>
            </a:extLst>
          </p:cNvPr>
          <p:cNvSpPr txBox="1"/>
          <p:nvPr/>
        </p:nvSpPr>
        <p:spPr>
          <a:xfrm>
            <a:off x="633999" y="5782457"/>
            <a:ext cx="10925101" cy="46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Histogram plots for distribution</a:t>
            </a:r>
          </a:p>
        </p:txBody>
      </p:sp>
      <p:pic>
        <p:nvPicPr>
          <p:cNvPr id="7" name="Picture 6" descr="A graph with blue bars&#10;&#10;Description automatically generated">
            <a:extLst>
              <a:ext uri="{FF2B5EF4-FFF2-40B4-BE49-F238E27FC236}">
                <a16:creationId xmlns:a16="http://schemas.microsoft.com/office/drawing/2014/main" id="{48DBE5E8-57AD-B3B6-5DCE-FF0D6FDD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58" y="640080"/>
            <a:ext cx="4678877" cy="3602736"/>
          </a:xfrm>
          <a:prstGeom prst="rect">
            <a:avLst/>
          </a:prstGeom>
        </p:spPr>
      </p:pic>
      <p:pic>
        <p:nvPicPr>
          <p:cNvPr id="5" name="Content Placeholder 4" descr="A graph of a distribution of review counts&#10;&#10;Description automatically generated">
            <a:extLst>
              <a:ext uri="{FF2B5EF4-FFF2-40B4-BE49-F238E27FC236}">
                <a16:creationId xmlns:a16="http://schemas.microsoft.com/office/drawing/2014/main" id="{B0E83FDA-6B44-F86B-E0F9-8C02158FD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5533" y="640079"/>
            <a:ext cx="4724899" cy="360273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E6154-3FEC-8E1A-B37C-AA6FC40A8180}"/>
              </a:ext>
            </a:extLst>
          </p:cNvPr>
          <p:cNvSpPr txBox="1"/>
          <p:nvPr/>
        </p:nvSpPr>
        <p:spPr>
          <a:xfrm>
            <a:off x="7046542" y="4782156"/>
            <a:ext cx="4079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ratings are around 4.3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review counts are around 100</a:t>
            </a:r>
          </a:p>
        </p:txBody>
      </p:sp>
    </p:spTree>
    <p:extLst>
      <p:ext uri="{BB962C8B-B14F-4D97-AF65-F5344CB8AC3E}">
        <p14:creationId xmlns:p14="http://schemas.microsoft.com/office/powerpoint/2010/main" val="68388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42AAE-3C82-19A7-43AA-114908DA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Exploration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6383F-68D6-9A36-BB45-7F76C78FD408}"/>
              </a:ext>
            </a:extLst>
          </p:cNvPr>
          <p:cNvSpPr txBox="1"/>
          <p:nvPr/>
        </p:nvSpPr>
        <p:spPr>
          <a:xfrm>
            <a:off x="633999" y="5782457"/>
            <a:ext cx="10925101" cy="46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Bar plot and scatterplot for further exploration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AFEBA-CEF1-2772-138B-05F3AE1AB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194403" y="1150846"/>
            <a:ext cx="6997597" cy="271156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57CE-2362-5C6E-7319-76E59843ADC1}"/>
              </a:ext>
            </a:extLst>
          </p:cNvPr>
          <p:cNvSpPr txBox="1"/>
          <p:nvPr/>
        </p:nvSpPr>
        <p:spPr>
          <a:xfrm>
            <a:off x="6358710" y="4351541"/>
            <a:ext cx="5355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Manhattan has more coffee shops than Brooklyn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Mott St. has the highest review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Henry St. has the highest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blue and orange squares&#10;&#10;Description automatically generated">
            <a:extLst>
              <a:ext uri="{FF2B5EF4-FFF2-40B4-BE49-F238E27FC236}">
                <a16:creationId xmlns:a16="http://schemas.microsoft.com/office/drawing/2014/main" id="{D09FF462-83F6-13B1-8C39-0E793E0EB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253"/>
            <a:ext cx="5194403" cy="352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7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7196-5717-21C9-9E47-991B8D70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07925"/>
            <a:ext cx="10058400" cy="87046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851F2-5501-86C8-367F-A3D8EA5B6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11521"/>
            <a:ext cx="6488820" cy="3760788"/>
          </a:xfrm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CDDD71FF-2298-8CD5-71A8-B8550BF1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42" y="11521"/>
            <a:ext cx="5784913" cy="3099813"/>
          </a:xfrm>
          <a:prstGeom prst="rect">
            <a:avLst/>
          </a:prstGeom>
        </p:spPr>
      </p:pic>
      <p:pic>
        <p:nvPicPr>
          <p:cNvPr id="9" name="Picture 8" descr="A comparison of a bar graph&#10;&#10;Description automatically generated">
            <a:extLst>
              <a:ext uri="{FF2B5EF4-FFF2-40B4-BE49-F238E27FC236}">
                <a16:creationId xmlns:a16="http://schemas.microsoft.com/office/drawing/2014/main" id="{5F130509-8426-B528-4D6E-B7B70DFFF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047" y="3282330"/>
            <a:ext cx="5909953" cy="3575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768D13-71C8-7176-F5BC-5AE493218BEF}"/>
              </a:ext>
            </a:extLst>
          </p:cNvPr>
          <p:cNvSpPr txBox="1"/>
          <p:nvPr/>
        </p:nvSpPr>
        <p:spPr>
          <a:xfrm>
            <a:off x="87877" y="6427113"/>
            <a:ext cx="4034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+mj-lt"/>
              </a:rPr>
              <a:t>Text Mining &amp; Competitor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4B7F8-9908-C531-AAA2-AD4CB3D88917}"/>
              </a:ext>
            </a:extLst>
          </p:cNvPr>
          <p:cNvSpPr txBox="1"/>
          <p:nvPr/>
        </p:nvSpPr>
        <p:spPr>
          <a:xfrm>
            <a:off x="87877" y="3955926"/>
            <a:ext cx="6008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“Coffee Project NY | East Village” is the most popular coffee shop with the highest ratings (based on analysis not the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Word “Coffee” is the most mentioned word in the names of coffee shops in NY</a:t>
            </a:r>
          </a:p>
        </p:txBody>
      </p:sp>
    </p:spTree>
    <p:extLst>
      <p:ext uri="{BB962C8B-B14F-4D97-AF65-F5344CB8AC3E}">
        <p14:creationId xmlns:p14="http://schemas.microsoft.com/office/powerpoint/2010/main" val="27838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CA171-F7D7-B69F-E32C-A38A57B5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80" y="126431"/>
            <a:ext cx="4122247" cy="7454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Data Exploration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26BC37-C10E-29AF-606A-98B79708B1B7}"/>
              </a:ext>
            </a:extLst>
          </p:cNvPr>
          <p:cNvSpPr txBox="1">
            <a:spLocks/>
          </p:cNvSpPr>
          <p:nvPr/>
        </p:nvSpPr>
        <p:spPr>
          <a:xfrm>
            <a:off x="364080" y="1209943"/>
            <a:ext cx="3205049" cy="504257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Calibri" panose="020F0502020204030204" pitchFamily="34" charset="0"/>
              <a:buNone/>
            </a:pPr>
            <a:r>
              <a:rPr lang="en-US" sz="1600" cap="all" spc="200" dirty="0"/>
              <a:t>Analyzing reviews from some of the best NY coffee shops</a:t>
            </a:r>
          </a:p>
          <a:p>
            <a:pPr marL="0" indent="0">
              <a:lnSpc>
                <a:spcPct val="90000"/>
              </a:lnSpc>
              <a:buFont typeface="Calibri" panose="020F0502020204030204" pitchFamily="34" charset="0"/>
              <a:buNone/>
            </a:pPr>
            <a:r>
              <a:rPr lang="en-US" sz="1600" cap="all" spc="200" dirty="0"/>
              <a:t>Text analysis</a:t>
            </a:r>
          </a:p>
          <a:p>
            <a:pPr marL="0" indent="0">
              <a:lnSpc>
                <a:spcPct val="90000"/>
              </a:lnSpc>
              <a:buFont typeface="Calibri" panose="020F0502020204030204" pitchFamily="34" charset="0"/>
              <a:buNone/>
            </a:pPr>
            <a:r>
              <a:rPr lang="en-US" sz="1600" cap="all" spc="200" dirty="0"/>
              <a:t>Most frequent words in reviews: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all" spc="200" dirty="0"/>
              <a:t>Roast beans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all" spc="200" dirty="0"/>
              <a:t>Honey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all" spc="200" dirty="0"/>
              <a:t>Tiramisu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all" spc="200" dirty="0"/>
              <a:t>Latte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all" spc="200" dirty="0"/>
              <a:t>Great matcha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all" spc="200" dirty="0"/>
              <a:t>sweetness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all" spc="200" dirty="0"/>
              <a:t>Nice setting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cap="all" spc="200" dirty="0"/>
              <a:t>Modern place</a:t>
            </a:r>
          </a:p>
        </p:txBody>
      </p:sp>
      <p:pic>
        <p:nvPicPr>
          <p:cNvPr id="5" name="Content Placeholder 4" descr="A collage of words&#10;&#10;Description automatically generated">
            <a:extLst>
              <a:ext uri="{FF2B5EF4-FFF2-40B4-BE49-F238E27FC236}">
                <a16:creationId xmlns:a16="http://schemas.microsoft.com/office/drawing/2014/main" id="{7D268C10-D13A-FFD3-2B8A-35F1B0B7B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504" y="1208416"/>
            <a:ext cx="8186485" cy="444116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6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B899-3DD3-0542-B4B5-49A8C5C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9ADE5A-F448-0CE5-DB9B-C19EEE9FA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24066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06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CACAD-27E4-42E5-9617-B340599F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sz="3800"/>
              <a:t>Conclusions/Recommendations</a:t>
            </a:r>
          </a:p>
        </p:txBody>
      </p:sp>
      <p:pic>
        <p:nvPicPr>
          <p:cNvPr id="5" name="Picture 4" descr="A bridge over a street&#10;&#10;Description automatically generated">
            <a:extLst>
              <a:ext uri="{FF2B5EF4-FFF2-40B4-BE49-F238E27FC236}">
                <a16:creationId xmlns:a16="http://schemas.microsoft.com/office/drawing/2014/main" id="{7730A17C-D5EB-4834-69D6-71E9F1E05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223" r="14223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29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4355E9C-D036-EBDE-3EB5-17D8ADDB0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974892"/>
              </p:ext>
            </p:extLst>
          </p:nvPr>
        </p:nvGraphicFramePr>
        <p:xfrm>
          <a:off x="5172074" y="2108201"/>
          <a:ext cx="5983606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69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3F"/>
      </a:dk2>
      <a:lt2>
        <a:srgbClr val="E2E4E8"/>
      </a:lt2>
      <a:accent1>
        <a:srgbClr val="C19A31"/>
      </a:accent1>
      <a:accent2>
        <a:srgbClr val="EB7F4E"/>
      </a:accent2>
      <a:accent3>
        <a:srgbClr val="EE6E7B"/>
      </a:accent3>
      <a:accent4>
        <a:srgbClr val="EB4EA0"/>
      </a:accent4>
      <a:accent5>
        <a:srgbClr val="EE6EE6"/>
      </a:accent5>
      <a:accent6>
        <a:srgbClr val="B34EEB"/>
      </a:accent6>
      <a:hlink>
        <a:srgbClr val="697CAE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276</Words>
  <Application>Microsoft Macintosh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RetrospectVTI</vt:lpstr>
      <vt:lpstr>Capstone Project</vt:lpstr>
      <vt:lpstr>Introduction</vt:lpstr>
      <vt:lpstr>Data Extraction</vt:lpstr>
      <vt:lpstr>Data Exploration</vt:lpstr>
      <vt:lpstr>Data Exploration</vt:lpstr>
      <vt:lpstr>Data Exploration</vt:lpstr>
      <vt:lpstr>Data Exploration</vt:lpstr>
      <vt:lpstr>Data Analysis</vt:lpstr>
      <vt:lpstr>Conclusions/Recommendations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 Project</dc:title>
  <dc:creator>katejor@outlook.com</dc:creator>
  <cp:lastModifiedBy>katejor@outlook.com</cp:lastModifiedBy>
  <cp:revision>33</cp:revision>
  <dcterms:created xsi:type="dcterms:W3CDTF">2024-04-21T03:06:27Z</dcterms:created>
  <dcterms:modified xsi:type="dcterms:W3CDTF">2024-04-24T21:44:20Z</dcterms:modified>
</cp:coreProperties>
</file>